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1536B-FB50-4C3B-A2E1-2075E3D8AB11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05E68-BC39-45B4-A548-E0B2E239AB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877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pixel2013-2364555/?utm_source=link-attribution&amp;utm_medium=referral&amp;utm_campaign=image&amp;utm_content=5009527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photos/daisy-shell-nature-moss-close-up-5009527/" TargetMode="External"/><Relationship Id="rId4" Type="http://schemas.openxmlformats.org/officeDocument/2006/relationships/hyperlink" Target="https://pixabay.com/?utm_source=link-attribution&amp;utm_medium=referral&amp;utm_campaign=image&amp;utm_content=5009527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geralt-9301/?utm_source=link-attribution&amp;utm_medium=referral&amp;utm_campaign=image&amp;utm_content=479692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photos/children-silhouette-cheers-positive-479692/" TargetMode="External"/><Relationship Id="rId4" Type="http://schemas.openxmlformats.org/officeDocument/2006/relationships/hyperlink" Target="https://pixabay.com/?utm_source=link-attribution&amp;utm_medium=referral&amp;utm_campaign=image&amp;utm_content=479692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Wokandapix-614097/?utm_source=link-attribution&amp;utm_medium=referral&amp;utm_campaign=image&amp;utm_content=1804595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photos/hope-word-letters-scrabble-1804595/" TargetMode="External"/><Relationship Id="rId4" Type="http://schemas.openxmlformats.org/officeDocument/2006/relationships/hyperlink" Target="https://pixabay.com/?utm_source=link-attribution&amp;utm_medium=referral&amp;utm_campaign=image&amp;utm_content=1804595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mohamed_hassan-5229782/?utm_source=link-attribution&amp;utm_medium=referral&amp;utm_campaign=image&amp;utm_content=450583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illustrations/cant-can-self-motivation-4505837/" TargetMode="External"/><Relationship Id="rId4" Type="http://schemas.openxmlformats.org/officeDocument/2006/relationships/hyperlink" Target="https://pixabay.com/?utm_source=link-attribution&amp;utm_medium=referral&amp;utm_campaign=image&amp;utm_content=4505837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geralt-9301/?utm_source=link-attribution&amp;utm_medium=referral&amp;utm_campaign=image&amp;utm_content=441114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illustrations/faith-love-hope-wave-clouds-sea-4411141/" TargetMode="External"/><Relationship Id="rId4" Type="http://schemas.openxmlformats.org/officeDocument/2006/relationships/hyperlink" Target="https://pixabay.com/?utm_source=link-attribution&amp;utm_medium=referral&amp;utm_campaign=image&amp;utm_content=4411141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geralt-9301/?utm_source=link-attribution&amp;utm_medium=referral&amp;utm_campaign=image&amp;utm_content=1815982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illustrations/board-blackboard-equality-freedom-1815982/" TargetMode="External"/><Relationship Id="rId4" Type="http://schemas.openxmlformats.org/officeDocument/2006/relationships/hyperlink" Target="https://pixabay.com/?utm_source=link-attribution&amp;utm_medium=referral&amp;utm_campaign=image&amp;utm_content=1815982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Myriams-Fotos-1627417/?utm_source=link-attribution&amp;utm_medium=referral&amp;utm_campaign=image&amp;utm_content=4941685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photos/cross-jesus-believe-church-4941685/" TargetMode="External"/><Relationship Id="rId4" Type="http://schemas.openxmlformats.org/officeDocument/2006/relationships/hyperlink" Target="https://pixabay.com/?utm_source=link-attribution&amp;utm_medium=referral&amp;utm_campaign=image&amp;utm_content=4941685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I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S. Hermann &amp; F. Richter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E" dirty="0">
                <a:hlinkClick r:id="rId5"/>
              </a:rPr>
              <a:t>https://pixabay.com/photos/daisy-shell-nature-moss-close-up-5009527/</a:t>
            </a:r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657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Gerd</a:t>
            </a:r>
            <a:r>
              <a:rPr lang="en-I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Altmann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 </a:t>
            </a:r>
            <a:r>
              <a:rPr lang="en-IE" dirty="0">
                <a:hlinkClick r:id="rId5"/>
              </a:rPr>
              <a:t>https://pixabay.com/photos/children-silhouette-cheers-positive-479692/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4337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Wokandapix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</a:t>
            </a:r>
            <a:r>
              <a:rPr lang="en-IE" dirty="0">
                <a:hlinkClick r:id="rId5"/>
              </a:rPr>
              <a:t>https://pixabay.com/photos/hope-word-letters-scrabble-1804595/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5366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mohamed</a:t>
            </a:r>
            <a:r>
              <a:rPr lang="en-I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Hassan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 </a:t>
            </a:r>
            <a:r>
              <a:rPr lang="en-IE" dirty="0">
                <a:hlinkClick r:id="rId5"/>
              </a:rPr>
              <a:t>https://pixabay.com/illustrations/cant-can-self-motivation-4505837/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628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Gerd</a:t>
            </a:r>
            <a:r>
              <a:rPr lang="en-I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Altmann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</a:t>
            </a:r>
            <a:r>
              <a:rPr lang="en-IE" dirty="0">
                <a:hlinkClick r:id="rId5"/>
              </a:rPr>
              <a:t>https://pixabay.com/illustrations/faith-love-hope-wave-clouds-sea-4411141/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8115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Gerd</a:t>
            </a:r>
            <a:r>
              <a:rPr lang="en-I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Altmann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 </a:t>
            </a:r>
            <a:r>
              <a:rPr lang="en-IE" dirty="0">
                <a:hlinkClick r:id="rId5"/>
              </a:rPr>
              <a:t>https://pixabay.com/illustrations/board-blackboard-equality-freedom-1815982/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1151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I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Myriam Zilles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I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</a:t>
            </a:r>
            <a:r>
              <a:rPr lang="en-IE">
                <a:hlinkClick r:id="rId5"/>
              </a:rPr>
              <a:t>https://pixabay.com/photos/cross-jesus-believe-church-4941685/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5518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7691A6-6123-4A80-8233-E587C6D31036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1620" y="1443841"/>
            <a:ext cx="684076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Catholic Schools: </a:t>
            </a:r>
            <a:b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Communities of </a:t>
            </a:r>
            <a:b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Faith a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nd 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Resilience</a:t>
            </a:r>
            <a:b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Hope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95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endan\Downloads\daisy-5009527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66" y="476672"/>
            <a:ext cx="7587350" cy="4765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8352" y="5242476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accent1"/>
                </a:solidFill>
              </a:rPr>
              <a:t>Nature teaches us that growth can happen in the most unlikely places. Hope can help our personal growth, our growth in faith, our growth in community.</a:t>
            </a:r>
          </a:p>
        </p:txBody>
      </p:sp>
    </p:spTree>
    <p:extLst>
      <p:ext uri="{BB962C8B-B14F-4D97-AF65-F5344CB8AC3E}">
        <p14:creationId xmlns:p14="http://schemas.microsoft.com/office/powerpoint/2010/main" val="292040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8352" y="5242476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2000" b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C:\Users\Brendan\Downloads\children-479692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968066" cy="4621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8352" y="5314484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accent1"/>
                </a:solidFill>
              </a:rPr>
              <a:t>Hope can be infectious − we can catch it from others, but we can also be the ones that pass it on!</a:t>
            </a:r>
          </a:p>
        </p:txBody>
      </p:sp>
    </p:spTree>
    <p:extLst>
      <p:ext uri="{BB962C8B-B14F-4D97-AF65-F5344CB8AC3E}">
        <p14:creationId xmlns:p14="http://schemas.microsoft.com/office/powerpoint/2010/main" val="222933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450" y="5229200"/>
            <a:ext cx="6681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accent1"/>
                </a:solidFill>
              </a:rPr>
              <a:t>Hope − a word with which we can score highly. Hope is supportive, not competitive. Hope motivates, strengthens and encourages. It is forward looking. </a:t>
            </a:r>
          </a:p>
        </p:txBody>
      </p:sp>
      <p:pic>
        <p:nvPicPr>
          <p:cNvPr id="3074" name="Picture 2" descr="C:\Users\Brendan\Downloads\hope-1804595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6729797" cy="4490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73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450" y="5229200"/>
            <a:ext cx="6681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accent1"/>
                </a:solidFill>
              </a:rPr>
              <a:t>Hope has a can-do attitude. It cuts through obstacles; it points the way; it makes it easy to get a grip.</a:t>
            </a:r>
          </a:p>
        </p:txBody>
      </p:sp>
      <p:pic>
        <p:nvPicPr>
          <p:cNvPr id="4098" name="Picture 2" descr="C:\Users\Brendan\Downloads\cant-4505837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61" y="188640"/>
            <a:ext cx="6314637" cy="4874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92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rendan\Downloads\faith-4411141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60625"/>
            <a:ext cx="7272808" cy="4846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5661248"/>
            <a:ext cx="6681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accent1"/>
                </a:solidFill>
              </a:rPr>
              <a:t>If hope is at the centre of our lives, faith and love will be close. How can we make hope central?</a:t>
            </a:r>
          </a:p>
        </p:txBody>
      </p:sp>
    </p:spTree>
    <p:extLst>
      <p:ext uri="{BB962C8B-B14F-4D97-AF65-F5344CB8AC3E}">
        <p14:creationId xmlns:p14="http://schemas.microsoft.com/office/powerpoint/2010/main" val="90030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oard, Blackboard, Equality, Freedom, Harmony, Beli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695939" cy="5130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5661248"/>
            <a:ext cx="6681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accent1"/>
                </a:solidFill>
              </a:rPr>
              <a:t>Hope keeps good company. Hope </a:t>
            </a:r>
            <a:r>
              <a:rPr lang="en-IE" sz="2000" b="1" i="1" dirty="0">
                <a:solidFill>
                  <a:schemeClr val="accent1"/>
                </a:solidFill>
              </a:rPr>
              <a:t>is</a:t>
            </a:r>
            <a:r>
              <a:rPr lang="en-IE" sz="2000" b="1" dirty="0">
                <a:solidFill>
                  <a:schemeClr val="accent1"/>
                </a:solidFill>
              </a:rPr>
              <a:t> good company … for any journey. </a:t>
            </a:r>
          </a:p>
        </p:txBody>
      </p:sp>
    </p:spTree>
    <p:extLst>
      <p:ext uri="{BB962C8B-B14F-4D97-AF65-F5344CB8AC3E}">
        <p14:creationId xmlns:p14="http://schemas.microsoft.com/office/powerpoint/2010/main" val="2596768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5661248"/>
            <a:ext cx="6681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accent1"/>
                </a:solidFill>
              </a:rPr>
              <a:t>Hope radiates. Hope throws light on the most challenging of circumstances. </a:t>
            </a:r>
          </a:p>
        </p:txBody>
      </p:sp>
      <p:pic>
        <p:nvPicPr>
          <p:cNvPr id="7170" name="Picture 2" descr="C:\Users\Brendan\Downloads\cross-4941685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5047"/>
            <a:ext cx="7380312" cy="4929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0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2060848"/>
            <a:ext cx="475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i="1" dirty="0">
                <a:solidFill>
                  <a:schemeClr val="accent1"/>
                </a:solidFill>
              </a:rPr>
              <a:t>‘</a:t>
            </a:r>
            <a:r>
              <a:rPr lang="en-IE" sz="3600" b="1" dirty="0">
                <a:solidFill>
                  <a:schemeClr val="accent1"/>
                </a:solidFill>
              </a:rPr>
              <a:t>I wait for the Lord, </a:t>
            </a:r>
            <a:br>
              <a:rPr lang="en-IE" sz="3600" b="1" dirty="0">
                <a:solidFill>
                  <a:schemeClr val="accent1"/>
                </a:solidFill>
              </a:rPr>
            </a:br>
            <a:r>
              <a:rPr lang="en-IE" sz="3600" b="1" dirty="0">
                <a:solidFill>
                  <a:schemeClr val="accent1"/>
                </a:solidFill>
              </a:rPr>
              <a:t>my soul waits, </a:t>
            </a:r>
            <a:br>
              <a:rPr lang="en-IE" sz="3600" b="1" dirty="0">
                <a:solidFill>
                  <a:schemeClr val="accent1"/>
                </a:solidFill>
              </a:rPr>
            </a:br>
            <a:r>
              <a:rPr lang="en-IE" sz="3600" b="1" dirty="0">
                <a:solidFill>
                  <a:schemeClr val="accent1"/>
                </a:solidFill>
              </a:rPr>
              <a:t>and in his word I hope.’ </a:t>
            </a:r>
            <a:br>
              <a:rPr lang="en-IE" sz="3600" b="1" dirty="0">
                <a:solidFill>
                  <a:schemeClr val="accent1"/>
                </a:solidFill>
              </a:rPr>
            </a:br>
            <a:endParaRPr lang="en-IE" sz="3600" b="1" dirty="0">
              <a:solidFill>
                <a:schemeClr val="accent1"/>
              </a:solidFill>
            </a:endParaRPr>
          </a:p>
          <a:p>
            <a:pPr algn="ctr"/>
            <a:r>
              <a:rPr lang="en-IE" sz="3600" b="1" dirty="0">
                <a:solidFill>
                  <a:schemeClr val="accent1"/>
                </a:solidFill>
              </a:rPr>
              <a:t>(Ps 130:5)</a:t>
            </a:r>
          </a:p>
        </p:txBody>
      </p:sp>
    </p:spTree>
    <p:extLst>
      <p:ext uri="{BB962C8B-B14F-4D97-AF65-F5344CB8AC3E}">
        <p14:creationId xmlns:p14="http://schemas.microsoft.com/office/powerpoint/2010/main" val="1766196992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205</TotalTime>
  <Words>322</Words>
  <Application>Microsoft Office PowerPoint</Application>
  <PresentationFormat>On-screen Show (4:3)</PresentationFormat>
  <Paragraphs>25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Georgia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</dc:creator>
  <cp:lastModifiedBy>David Macken</cp:lastModifiedBy>
  <cp:revision>16</cp:revision>
  <dcterms:created xsi:type="dcterms:W3CDTF">2020-08-17T16:10:53Z</dcterms:created>
  <dcterms:modified xsi:type="dcterms:W3CDTF">2020-12-15T11:57:15Z</dcterms:modified>
</cp:coreProperties>
</file>