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733D-B9F3-4858-884A-70EC62022E9E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9A24-6858-4F9A-83C3-FD82528ECC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38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xel2013-2364555/?utm_source=link-attribution&amp;utm_medium=referral&amp;utm_campaign=image&amp;utm_content=361250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tea-lights-candles-candlelight-3612508/" TargetMode="External"/><Relationship Id="rId4" Type="http://schemas.openxmlformats.org/officeDocument/2006/relationships/hyperlink" Target="https://pixabay.com/?utm_source=link-attribution&amp;utm_medium=referral&amp;utm_campaign=image&amp;utm_content=3612508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jplenio-7645255/?utm_source=link-attribution&amp;utm_medium=referral&amp;utm_campaign=image&amp;utm_content=409226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away-forest-road-autumn-love-hope-4092262/" TargetMode="External"/><Relationship Id="rId4" Type="http://schemas.openxmlformats.org/officeDocument/2006/relationships/hyperlink" Target="https://pixabay.com/?utm_source=link-attribution&amp;utm_medium=referral&amp;utm_campaign=image&amp;utm_content=409226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158816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umbrella-yellow-black-white-1588167/" TargetMode="External"/><Relationship Id="rId4" Type="http://schemas.openxmlformats.org/officeDocument/2006/relationships/hyperlink" Target="https://pixabay.com/?utm_source=link-attribution&amp;utm_medium=referral&amp;utm_campaign=image&amp;utm_content=1588167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288746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all-saints-christian-holy-faith-2887463/" TargetMode="External"/><Relationship Id="rId4" Type="http://schemas.openxmlformats.org/officeDocument/2006/relationships/hyperlink" Target="https://pixabay.com/?utm_source=link-attribution&amp;utm_medium=referral&amp;utm_campaign=image&amp;utm_content=2887463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ama66-1032521/?utm_source=link-attribution&amp;utm_medium=referral&amp;utm_campaign=image&amp;utm_content=345793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cathedral-church-dom-religion-3457933/" TargetMode="External"/><Relationship Id="rId4" Type="http://schemas.openxmlformats.org/officeDocument/2006/relationships/hyperlink" Target="https://pixabay.com/?utm_source=link-attribution&amp;utm_medium=referral&amp;utm_campaign=image&amp;utm_content=345793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1239652-1239652/?utm_source=link-attribution&amp;utm_medium=referral&amp;utm_campaign=image&amp;utm_content=103750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spiral-universe-space-creation-1037508/" TargetMode="External"/><Relationship Id="rId4" Type="http://schemas.openxmlformats.org/officeDocument/2006/relationships/hyperlink" Target="https://pixabay.com/?utm_source=link-attribution&amp;utm_medium=referral&amp;utm_campaign=image&amp;utm_content=1037508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congerdesign-509903/?utm_source=link-attribution&amp;utm_medium=referral&amp;utm_campaign=image&amp;utm_content=26902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bible-iphone-mobile-phone-read-2690295/" TargetMode="External"/><Relationship Id="rId4" Type="http://schemas.openxmlformats.org/officeDocument/2006/relationships/hyperlink" Target="https://pixabay.com/?utm_source=link-attribution&amp;utm_medium=referral&amp;utm_campaign=image&amp;utm_content=269029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S. Hermann &amp; F. Richter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 dirty="0">
                <a:hlinkClick r:id="rId5"/>
              </a:rPr>
              <a:t>https://pixabay.com/photos/tea-lights-candles-candlelight-3612508/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00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My pictures are CC0. When doing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composings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https://pixabay.com/photos/away-forest-road-autumn-love-hope-4092262/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92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https://pixabay.com/photos/umbrella-yellow-black-white-1588167/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45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https://pixabay.com/illustrations/all-saints-christian-holy-faith-2887463/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3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Peter H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https://pixabay.com/photos/cathedral-church-dom-religion-3457933/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46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1239652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https://pixabay.com/illustrations/spiral-universe-space-creation-1037508/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89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congerdesign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https://pixabay.com/photos/bible-iphone-mobile-phone-read-2690295/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47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E82BF-5D66-487E-A9D5-0691A65413CC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254" y="1443841"/>
            <a:ext cx="72114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Catholic Schools: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Communities of 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Faith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Resilience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Faith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26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ndan\Downloads\tea-lights-3612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2311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89" y="530120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As communities of faith we work together to face our challenges </a:t>
            </a:r>
            <a:br>
              <a:rPr lang="en-IE" sz="2000" b="1" dirty="0">
                <a:solidFill>
                  <a:schemeClr val="accent1"/>
                </a:solidFill>
              </a:rPr>
            </a:br>
            <a:r>
              <a:rPr lang="en-IE" sz="2000" b="1" dirty="0">
                <a:solidFill>
                  <a:schemeClr val="accent1"/>
                </a:solidFill>
              </a:rPr>
              <a:t>− our individual flames contribute to a great light that shows us the way.</a:t>
            </a:r>
          </a:p>
        </p:txBody>
      </p:sp>
    </p:spTree>
    <p:extLst>
      <p:ext uri="{BB962C8B-B14F-4D97-AF65-F5344CB8AC3E}">
        <p14:creationId xmlns:p14="http://schemas.microsoft.com/office/powerpoint/2010/main" val="21715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endan\Downloads\away-409226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1547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The light of Christ will guide us through the intriguing paths of life.</a:t>
            </a:r>
          </a:p>
        </p:txBody>
      </p:sp>
    </p:spTree>
    <p:extLst>
      <p:ext uri="{BB962C8B-B14F-4D97-AF65-F5344CB8AC3E}">
        <p14:creationId xmlns:p14="http://schemas.microsoft.com/office/powerpoint/2010/main" val="14991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endan\Downloads\umbrella-1588167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1467"/>
            <a:ext cx="6734141" cy="448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As communities of faith we are called to offer each other shelter, especially when we encounter challenges that are difficult to face.</a:t>
            </a:r>
          </a:p>
        </p:txBody>
      </p:sp>
    </p:spTree>
    <p:extLst>
      <p:ext uri="{BB962C8B-B14F-4D97-AF65-F5344CB8AC3E}">
        <p14:creationId xmlns:p14="http://schemas.microsoft.com/office/powerpoint/2010/main" val="26077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endan\Downloads\all-saints-288746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590"/>
            <a:ext cx="7416824" cy="494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Our communities of faith include the living and those who have gone before us − they also can be called on in times of trouble.</a:t>
            </a:r>
          </a:p>
        </p:txBody>
      </p:sp>
    </p:spTree>
    <p:extLst>
      <p:ext uri="{BB962C8B-B14F-4D97-AF65-F5344CB8AC3E}">
        <p14:creationId xmlns:p14="http://schemas.microsoft.com/office/powerpoint/2010/main" val="6875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dan\Downloads\cathedral-345793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479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5515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Even when our churches are closed or empty our faith tells us that Jesus is present − there and in the hearts of the faithful.</a:t>
            </a:r>
          </a:p>
        </p:txBody>
      </p:sp>
    </p:spTree>
    <p:extLst>
      <p:ext uri="{BB962C8B-B14F-4D97-AF65-F5344CB8AC3E}">
        <p14:creationId xmlns:p14="http://schemas.microsoft.com/office/powerpoint/2010/main" val="40259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endan\Downloads\spiral-1037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3938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785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The beauty and order of creation draws us to God in faith and makes us aware of our responsibilities to the Earth, our common home.  </a:t>
            </a:r>
          </a:p>
        </p:txBody>
      </p:sp>
    </p:spTree>
    <p:extLst>
      <p:ext uri="{BB962C8B-B14F-4D97-AF65-F5344CB8AC3E}">
        <p14:creationId xmlns:p14="http://schemas.microsoft.com/office/powerpoint/2010/main" val="226636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endan\Downloads\bible-269029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84053"/>
            <a:ext cx="6336704" cy="422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785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When I find myself in times of trouble I can find comfort and direction in the Bible, but also I can engage with my faith community through electronic means. </a:t>
            </a:r>
          </a:p>
        </p:txBody>
      </p:sp>
    </p:spTree>
    <p:extLst>
      <p:ext uri="{BB962C8B-B14F-4D97-AF65-F5344CB8AC3E}">
        <p14:creationId xmlns:p14="http://schemas.microsoft.com/office/powerpoint/2010/main" val="776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628800"/>
            <a:ext cx="41764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chemeClr val="accent1"/>
                </a:solidFill>
              </a:rPr>
              <a:t>‘Now,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faith is the assurance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of things hoped for,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the conviction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of things not seen.’ </a:t>
            </a:r>
            <a:br>
              <a:rPr lang="en-IE" sz="2800" b="1" dirty="0">
                <a:solidFill>
                  <a:schemeClr val="accent1"/>
                </a:solidFill>
              </a:rPr>
            </a:br>
            <a:br>
              <a:rPr lang="en-IE" sz="2800" b="1" dirty="0">
                <a:solidFill>
                  <a:schemeClr val="accent1"/>
                </a:solidFill>
              </a:rPr>
            </a:br>
            <a:r>
              <a:rPr lang="en-IE" sz="2800" b="1" dirty="0">
                <a:solidFill>
                  <a:schemeClr val="accent1"/>
                </a:solidFill>
              </a:rPr>
              <a:t>(</a:t>
            </a:r>
            <a:r>
              <a:rPr lang="en-IE" sz="2800" b="1" dirty="0" err="1">
                <a:solidFill>
                  <a:schemeClr val="accent1"/>
                </a:solidFill>
              </a:rPr>
              <a:t>Heb</a:t>
            </a:r>
            <a:r>
              <a:rPr lang="en-IE" sz="2800" b="1" dirty="0">
                <a:solidFill>
                  <a:schemeClr val="accent1"/>
                </a:solidFill>
              </a:rPr>
              <a:t> 11:1)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54717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348</Words>
  <Application>Microsoft Office PowerPoint</Application>
  <PresentationFormat>On-screen Show (4:3)</PresentationFormat>
  <Paragraphs>24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David Macken</cp:lastModifiedBy>
  <cp:revision>21</cp:revision>
  <dcterms:created xsi:type="dcterms:W3CDTF">2020-08-15T19:30:09Z</dcterms:created>
  <dcterms:modified xsi:type="dcterms:W3CDTF">2020-12-15T11:58:32Z</dcterms:modified>
</cp:coreProperties>
</file>