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86" d="100"/>
          <a:sy n="86" d="100"/>
        </p:scale>
        <p:origin x="138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5B599-C3CA-42F1-93F7-590C45AE5D44}" type="datetimeFigureOut">
              <a:rPr lang="en-IE" smtClean="0"/>
              <a:t>30/09/2016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DF53B1-1E13-4F44-A4E4-86E09A55B006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7689311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5B599-C3CA-42F1-93F7-590C45AE5D44}" type="datetimeFigureOut">
              <a:rPr lang="en-IE" smtClean="0"/>
              <a:t>30/09/2016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DF53B1-1E13-4F44-A4E4-86E09A55B006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5012666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5B599-C3CA-42F1-93F7-590C45AE5D44}" type="datetimeFigureOut">
              <a:rPr lang="en-IE" smtClean="0"/>
              <a:t>30/09/2016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DF53B1-1E13-4F44-A4E4-86E09A55B006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8340819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5B599-C3CA-42F1-93F7-590C45AE5D44}" type="datetimeFigureOut">
              <a:rPr lang="en-IE" smtClean="0"/>
              <a:t>30/09/2016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DF53B1-1E13-4F44-A4E4-86E09A55B006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2587268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5B599-C3CA-42F1-93F7-590C45AE5D44}" type="datetimeFigureOut">
              <a:rPr lang="en-IE" smtClean="0"/>
              <a:t>30/09/2016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DF53B1-1E13-4F44-A4E4-86E09A55B006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8445140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5B599-C3CA-42F1-93F7-590C45AE5D44}" type="datetimeFigureOut">
              <a:rPr lang="en-IE" smtClean="0"/>
              <a:t>30/09/2016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DF53B1-1E13-4F44-A4E4-86E09A55B006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9118154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5B599-C3CA-42F1-93F7-590C45AE5D44}" type="datetimeFigureOut">
              <a:rPr lang="en-IE" smtClean="0"/>
              <a:t>30/09/2016</a:t>
            </a:fld>
            <a:endParaRPr lang="en-I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DF53B1-1E13-4F44-A4E4-86E09A55B006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3737590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5B599-C3CA-42F1-93F7-590C45AE5D44}" type="datetimeFigureOut">
              <a:rPr lang="en-IE" smtClean="0"/>
              <a:t>30/09/2016</a:t>
            </a:fld>
            <a:endParaRPr lang="en-I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DF53B1-1E13-4F44-A4E4-86E09A55B006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6042094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5B599-C3CA-42F1-93F7-590C45AE5D44}" type="datetimeFigureOut">
              <a:rPr lang="en-IE" smtClean="0"/>
              <a:t>30/09/2016</a:t>
            </a:fld>
            <a:endParaRPr lang="en-I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DF53B1-1E13-4F44-A4E4-86E09A55B006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9191924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5B599-C3CA-42F1-93F7-590C45AE5D44}" type="datetimeFigureOut">
              <a:rPr lang="en-IE" smtClean="0"/>
              <a:t>30/09/2016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DF53B1-1E13-4F44-A4E4-86E09A55B006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3287236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5B599-C3CA-42F1-93F7-590C45AE5D44}" type="datetimeFigureOut">
              <a:rPr lang="en-IE" smtClean="0"/>
              <a:t>30/09/2016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DF53B1-1E13-4F44-A4E4-86E09A55B006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2489648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35B599-C3CA-42F1-93F7-590C45AE5D44}" type="datetimeFigureOut">
              <a:rPr lang="en-IE" smtClean="0"/>
              <a:t>30/09/2016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DF53B1-1E13-4F44-A4E4-86E09A55B006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0620692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Image result for the last supper for childre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94" y="0"/>
            <a:ext cx="12187706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294" y="0"/>
            <a:ext cx="9144000" cy="1159099"/>
          </a:xfrm>
        </p:spPr>
        <p:txBody>
          <a:bodyPr/>
          <a:lstStyle/>
          <a:p>
            <a:r>
              <a:rPr lang="en-IE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The Last Supper</a:t>
            </a:r>
            <a:endParaRPr lang="en-IE" dirty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443989" y="1000506"/>
            <a:ext cx="3129566" cy="1655762"/>
          </a:xfrm>
        </p:spPr>
        <p:txBody>
          <a:bodyPr/>
          <a:lstStyle/>
          <a:p>
            <a:r>
              <a:rPr lang="en-IE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Bernard Sexton</a:t>
            </a:r>
            <a:endParaRPr lang="en-IE" dirty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794458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Image result for jesus bread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59444" y="-33454"/>
            <a:ext cx="4932556" cy="68258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-1"/>
            <a:ext cx="7259444" cy="6858001"/>
          </a:xfrm>
          <a:solidFill>
            <a:schemeClr val="accent2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n-IE" sz="4800" dirty="0" smtClean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en-IE" sz="4800" dirty="0" smtClean="0">
                <a:latin typeface="Comic Sans MS" panose="030F0702030302020204" pitchFamily="66" charset="0"/>
              </a:rPr>
              <a:t>Jesus took the bread he broke.</a:t>
            </a:r>
          </a:p>
          <a:p>
            <a:pPr marL="0" indent="0">
              <a:buNone/>
            </a:pPr>
            <a:endParaRPr lang="en-IE" sz="4800" dirty="0" smtClean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n-IE" sz="4800" dirty="0" smtClean="0">
                <a:latin typeface="Comic Sans MS" panose="030F0702030302020204" pitchFamily="66" charset="0"/>
              </a:rPr>
              <a:t>Jesus shared the bread he broke and said,</a:t>
            </a:r>
          </a:p>
          <a:p>
            <a:pPr marL="0" indent="0">
              <a:buNone/>
            </a:pPr>
            <a:endParaRPr lang="en-IE" sz="4800" dirty="0" smtClean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n-IE" sz="4800" dirty="0" smtClean="0">
                <a:latin typeface="Comic Sans MS" panose="030F0702030302020204" pitchFamily="66" charset="0"/>
              </a:rPr>
              <a:t>“Do this, do this in memory of me.”</a:t>
            </a:r>
            <a:endParaRPr lang="en-IE" sz="48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65012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4" descr="John 13:1–35, Jesus blesses wine and passes it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550" t="37257" r="35261" b="24504"/>
          <a:stretch/>
        </p:blipFill>
        <p:spPr bwMode="auto">
          <a:xfrm>
            <a:off x="7047570" y="0"/>
            <a:ext cx="514442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" y="0"/>
            <a:ext cx="7225990" cy="6858000"/>
          </a:xfrm>
          <a:solidFill>
            <a:schemeClr val="accent2">
              <a:lumMod val="40000"/>
              <a:lumOff val="60000"/>
            </a:schemeClr>
          </a:solidFill>
        </p:spPr>
        <p:txBody>
          <a:bodyPr/>
          <a:lstStyle/>
          <a:p>
            <a:pPr marL="0" lvl="0" indent="0">
              <a:buNone/>
            </a:pPr>
            <a:endParaRPr lang="en-IE" sz="4800" dirty="0" smtClean="0">
              <a:solidFill>
                <a:schemeClr val="bg1"/>
              </a:solidFill>
            </a:endParaRPr>
          </a:p>
          <a:p>
            <a:pPr marL="0" lvl="0" indent="0">
              <a:buNone/>
            </a:pPr>
            <a:r>
              <a:rPr lang="en-IE" sz="4800" dirty="0" smtClean="0">
                <a:latin typeface="Comic Sans MS" panose="030F0702030302020204" pitchFamily="66" charset="0"/>
              </a:rPr>
              <a:t>Jesus </a:t>
            </a:r>
            <a:r>
              <a:rPr lang="en-IE" sz="4800" dirty="0">
                <a:latin typeface="Comic Sans MS" panose="030F0702030302020204" pitchFamily="66" charset="0"/>
              </a:rPr>
              <a:t>took the </a:t>
            </a:r>
            <a:r>
              <a:rPr lang="en-IE" sz="4800" dirty="0" smtClean="0">
                <a:latin typeface="Comic Sans MS" panose="030F0702030302020204" pitchFamily="66" charset="0"/>
              </a:rPr>
              <a:t>wine he poured.</a:t>
            </a:r>
          </a:p>
          <a:p>
            <a:pPr marL="0" lvl="0" indent="0">
              <a:buNone/>
            </a:pPr>
            <a:endParaRPr lang="en-IE" sz="4800" dirty="0">
              <a:latin typeface="Comic Sans MS" panose="030F0702030302020204" pitchFamily="66" charset="0"/>
            </a:endParaRPr>
          </a:p>
          <a:p>
            <a:pPr marL="0" lvl="0" indent="0">
              <a:buNone/>
            </a:pPr>
            <a:r>
              <a:rPr lang="en-IE" sz="4800" dirty="0">
                <a:latin typeface="Comic Sans MS" panose="030F0702030302020204" pitchFamily="66" charset="0"/>
              </a:rPr>
              <a:t>Jesus </a:t>
            </a:r>
            <a:r>
              <a:rPr lang="en-IE" sz="4800" dirty="0" smtClean="0">
                <a:latin typeface="Comic Sans MS" panose="030F0702030302020204" pitchFamily="66" charset="0"/>
              </a:rPr>
              <a:t>shared the wine he poured and said,</a:t>
            </a:r>
          </a:p>
          <a:p>
            <a:pPr marL="0" lvl="0" indent="0">
              <a:buNone/>
            </a:pPr>
            <a:endParaRPr lang="en-IE" sz="4800" dirty="0">
              <a:latin typeface="Comic Sans MS" panose="030F0702030302020204" pitchFamily="66" charset="0"/>
            </a:endParaRPr>
          </a:p>
          <a:p>
            <a:pPr marL="0" lvl="0" indent="0">
              <a:buNone/>
            </a:pPr>
            <a:r>
              <a:rPr lang="en-IE" sz="4800" dirty="0" smtClean="0">
                <a:latin typeface="Comic Sans MS" panose="030F0702030302020204" pitchFamily="66" charset="0"/>
              </a:rPr>
              <a:t>“</a:t>
            </a:r>
            <a:r>
              <a:rPr lang="en-IE" sz="4800" dirty="0">
                <a:latin typeface="Comic Sans MS" panose="030F0702030302020204" pitchFamily="66" charset="0"/>
              </a:rPr>
              <a:t>Do this, do this in memory of </a:t>
            </a:r>
            <a:r>
              <a:rPr lang="en-IE" sz="4800" dirty="0" smtClean="0">
                <a:latin typeface="Comic Sans MS" panose="030F0702030302020204" pitchFamily="66" charset="0"/>
              </a:rPr>
              <a:t>me.”</a:t>
            </a:r>
            <a:endParaRPr lang="en-IE" sz="4800" dirty="0">
              <a:latin typeface="Comic Sans MS" panose="030F0702030302020204" pitchFamily="66" charset="0"/>
            </a:endParaRPr>
          </a:p>
          <a:p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16989864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59</Words>
  <Application>Microsoft Office PowerPoint</Application>
  <PresentationFormat>Widescreen</PresentationFormat>
  <Paragraphs>14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Comic Sans MS</vt:lpstr>
      <vt:lpstr>Office Theme</vt:lpstr>
      <vt:lpstr>The Last Supper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Last Supper</dc:title>
  <dc:creator>Breda Holmes</dc:creator>
  <cp:lastModifiedBy>Breda Holmes</cp:lastModifiedBy>
  <cp:revision>6</cp:revision>
  <dcterms:created xsi:type="dcterms:W3CDTF">2016-09-25T14:44:58Z</dcterms:created>
  <dcterms:modified xsi:type="dcterms:W3CDTF">2016-09-30T11:44:47Z</dcterms:modified>
</cp:coreProperties>
</file>